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256C8-F6CA-47DD-93DD-076C994C91A6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B3168-0183-4C91-BE54-AE63A06863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879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097CE-52FB-4F9A-B14B-606633457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FB55E-71E1-4ECB-9E49-B3D961BF6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36B5F-5D56-420E-BF22-7D4AA4B2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F8526-D1BC-44F9-B0C7-AD56F870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51888-24D3-46F5-87E7-1575ACF75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841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596F-C2A9-44CF-A3AB-2C3E46558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60F83-328B-42A6-8828-A26D2C53E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85A6E-D677-4414-A132-79F328DA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46D6B-34BB-453E-A983-39736AE2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764E8-75C7-49E2-BA9F-BB3493ED9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786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CF6E98-9D11-4216-944A-CCC6F71DD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2300C-674B-4C82-A841-BF1BFDFC9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FB639-BCE7-4ECB-843C-CD183C31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F4109-0AF7-44B5-A8B5-748D3FED9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F904F-F5BA-4011-BD08-47721A48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268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A7FBD-67A8-46E3-9C43-557F7F5F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85E34-B2DC-4FD1-8E69-9FC40EC6D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CE2B8-7D13-4355-B34E-F559CC627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C7CCF-4B04-4EFA-943C-C37AD682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B588A-E21A-4017-9220-C8BF86BC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49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8B40-33DF-40DB-9EDC-2A0D8A47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C4E69-42D4-4985-B101-003F6C104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416C7-37A5-4C8C-B467-4190FDBE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2395F-1574-4020-8699-6A4FAD88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D5266-7E3D-4AFA-8D76-192495BC7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70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60A59-B3DA-490D-BD07-EAD58358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D6D7C-9F41-4499-84A2-85046BFAB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AA8FCB-F9BC-43B7-9EB7-5636477DD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CE391-CBA8-4571-BB75-93EBD606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BE1DB-78CB-4049-95C8-0A2F8D537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0A775-5398-4056-841B-0277C535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9241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D4E7-5B31-497D-8CC9-79DC0D2F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BA79A-F1F2-48B8-AB92-BABFA68B7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EE013-2C1C-41D1-9FA0-BDACEBEB4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C3C783-6AAA-414B-8059-4016C452E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F5C862-4006-4E0F-9B75-2E6EA7467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404531-324D-419C-ADD8-42EBC077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A22E26-14E0-4A5E-8645-D9B1C404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C68F22-9781-449F-A8D6-EF46AD7E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192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BB363-9408-4175-B11A-833173AB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910DC-21F9-4A23-9B40-11E610693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7A085-44A2-41CC-B103-1D3A48F4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B1B02-313B-44AB-8525-5F144074B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413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EC4ED-3CA4-40C0-9038-B719F9209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930232-C189-4E8F-9251-49C043D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6447C-7B90-4EA6-8DBF-F99B35AF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572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DC131-ED7C-4F67-A1BD-75C306DEA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A9DEF-C4CC-4107-976D-4716E17D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1CB98-E2F9-4207-B01A-0A2D3EFFA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9A250-8AF9-4A3E-B1CE-2C9A6E16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3C55D-DCB3-42D3-941E-2C5A7209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97765-05B7-4A9C-9067-C8704BA6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3536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53DB7-C9A0-4D18-87CD-54A770EB7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2B3E0-A168-41EA-BC38-5178956C3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CC26B4-819B-4EDF-AE6A-E0D53E26D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BB4E7-AF74-4A18-A337-DF6B19D9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F42CB-E7F6-4375-82B5-C21E2EE6C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E2487-67EA-4D37-A6B7-52D80BEA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5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BCF3A-D33C-4403-A37D-766EC5C1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A2289-EC67-473E-9F4D-4EF15F19A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BEAB5-A28E-42BE-8C8D-88022E170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097A9-D842-450B-A141-9D7C51FF4CB4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EEF93-184C-4C1C-A796-CCB3EA094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98804-D96B-4B63-8C7E-27BF2965B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6278F-80DE-4289-A478-4AE274E775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56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7CB7F-D36C-4D9D-90D0-F5D45AAB1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DAD8A-DC9C-4801-A065-E595ABA195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E4F0052-1992-4920-9001-45D656E262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38636"/>
              </p:ext>
            </p:extLst>
          </p:nvPr>
        </p:nvGraphicFramePr>
        <p:xfrm>
          <a:off x="609600" y="342900"/>
          <a:ext cx="109728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10972800" imgH="6172200" progId="AcroExch.Document.DC">
                  <p:embed/>
                </p:oleObj>
              </mc:Choice>
              <mc:Fallback>
                <p:oleObj name="Acrobat Document" r:id="rId3" imgW="10972800" imgH="6172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342900"/>
                        <a:ext cx="10972800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21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A3E4-F83A-4181-A08E-A90A09A8DE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D52A9-1304-404B-B357-44178314DC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B97A4BC-1CE8-4D38-957D-7D026339B8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277424"/>
              </p:ext>
            </p:extLst>
          </p:nvPr>
        </p:nvGraphicFramePr>
        <p:xfrm>
          <a:off x="609600" y="342900"/>
          <a:ext cx="109728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10972800" imgH="6172200" progId="AcroExch.Document.DC">
                  <p:embed/>
                </p:oleObj>
              </mc:Choice>
              <mc:Fallback>
                <p:oleObj name="Acrobat Document" r:id="rId3" imgW="10972800" imgH="6172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342900"/>
                        <a:ext cx="10972800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1585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8FB4-9DF4-4569-B591-9BA91FE56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511C9-323A-4712-88D2-58D5BD4246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E449D6-2CCD-4561-A944-27D742CBC4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449639"/>
              </p:ext>
            </p:extLst>
          </p:nvPr>
        </p:nvGraphicFramePr>
        <p:xfrm>
          <a:off x="609600" y="342900"/>
          <a:ext cx="109728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3" imgW="10972800" imgH="6172200" progId="AcroExch.Document.DC">
                  <p:embed/>
                </p:oleObj>
              </mc:Choice>
              <mc:Fallback>
                <p:oleObj name="Acrobat Document" r:id="rId3" imgW="10972800" imgH="6172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342900"/>
                        <a:ext cx="10972800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1656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7B87-35CA-4768-8CB4-EAF060649F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595F8-6B8B-4C11-BCA0-6189CDA0F5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0C3EC0-B597-4C8A-8A4D-2933CBF57D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562730"/>
              </p:ext>
            </p:extLst>
          </p:nvPr>
        </p:nvGraphicFramePr>
        <p:xfrm>
          <a:off x="609600" y="342900"/>
          <a:ext cx="109728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3" imgW="10972800" imgH="6172200" progId="AcroExch.Document.DC">
                  <p:embed/>
                </p:oleObj>
              </mc:Choice>
              <mc:Fallback>
                <p:oleObj name="Acrobat Document" r:id="rId3" imgW="10972800" imgH="6172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342900"/>
                        <a:ext cx="10972800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4016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F5B0-CDB9-466F-93F8-315CA5157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3736275-9FC5-4107-98E7-44605658D06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399212"/>
              </p:ext>
            </p:extLst>
          </p:nvPr>
        </p:nvGraphicFramePr>
        <p:xfrm>
          <a:off x="2227263" y="1825625"/>
          <a:ext cx="77358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Acrobat Document" r:id="rId3" imgW="10972800" imgH="6172200" progId="AcroExch.Document.DC">
                  <p:embed/>
                </p:oleObj>
              </mc:Choice>
              <mc:Fallback>
                <p:oleObj name="Acrobat Document" r:id="rId3" imgW="10972800" imgH="6172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7263" y="1825625"/>
                        <a:ext cx="77358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5343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474AB-DEED-4609-A4F3-1C86C041A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C3156B-E448-466E-BB62-E7E7289C5A4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6522162"/>
              </p:ext>
            </p:extLst>
          </p:nvPr>
        </p:nvGraphicFramePr>
        <p:xfrm>
          <a:off x="2227263" y="1825625"/>
          <a:ext cx="77358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3" imgW="10972800" imgH="6172200" progId="AcroExch.Document.DC">
                  <p:embed/>
                </p:oleObj>
              </mc:Choice>
              <mc:Fallback>
                <p:oleObj name="Acrobat Document" r:id="rId3" imgW="10972800" imgH="6172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7263" y="1825625"/>
                        <a:ext cx="77358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580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D7B3-828F-4600-8A1D-484D7E5DF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89CE0F4-A9A8-4DD8-B486-E38F7B8278A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985723"/>
              </p:ext>
            </p:extLst>
          </p:nvPr>
        </p:nvGraphicFramePr>
        <p:xfrm>
          <a:off x="2227263" y="1825625"/>
          <a:ext cx="77358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Acrobat Document" r:id="rId3" imgW="10972800" imgH="6172200" progId="AcroExch.Document.DC">
                  <p:embed/>
                </p:oleObj>
              </mc:Choice>
              <mc:Fallback>
                <p:oleObj name="Acrobat Document" r:id="rId3" imgW="10972800" imgH="6172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7263" y="1825625"/>
                        <a:ext cx="77358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464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EFC1-D6A1-4164-9BD6-30ED154B3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7074AC-359E-4A27-AC9D-70461142D2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9C106F4-2727-43EE-8BE3-18B3585BD6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207408"/>
              </p:ext>
            </p:extLst>
          </p:nvPr>
        </p:nvGraphicFramePr>
        <p:xfrm>
          <a:off x="609600" y="342900"/>
          <a:ext cx="109728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Acrobat Document" r:id="rId3" imgW="10972800" imgH="6172200" progId="AcroExch.Document.DC">
                  <p:embed/>
                </p:oleObj>
              </mc:Choice>
              <mc:Fallback>
                <p:oleObj name="Acrobat Document" r:id="rId3" imgW="10972800" imgH="6172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342900"/>
                        <a:ext cx="10972800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1798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B8DF-F6E9-433B-915E-FE87AFD68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AC4DE3-D5E4-418C-B384-6E23AE40898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067818"/>
              </p:ext>
            </p:extLst>
          </p:nvPr>
        </p:nvGraphicFramePr>
        <p:xfrm>
          <a:off x="2227263" y="1825625"/>
          <a:ext cx="77358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Acrobat Document" r:id="rId3" imgW="10972800" imgH="6172200" progId="AcroExch.Document.DC">
                  <p:embed/>
                </p:oleObj>
              </mc:Choice>
              <mc:Fallback>
                <p:oleObj name="Acrobat Document" r:id="rId3" imgW="10972800" imgH="6172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7263" y="1825625"/>
                        <a:ext cx="77358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642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Caterina Tognoni</dc:creator>
  <cp:lastModifiedBy>Caterina Tognoni</cp:lastModifiedBy>
  <cp:revision>2</cp:revision>
  <dcterms:created xsi:type="dcterms:W3CDTF">2021-11-30T13:03:27Z</dcterms:created>
  <dcterms:modified xsi:type="dcterms:W3CDTF">2021-11-30T13:04:32Z</dcterms:modified>
</cp:coreProperties>
</file>